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embeddedFontLst>
    <p:embeddedFont>
      <p:font typeface="Lato" panose="020F0502020204030203" pitchFamily="34" charset="0"/>
      <p:regular r:id="rId9"/>
      <p:bold r:id="rId10"/>
      <p:italic r:id="rId11"/>
      <p:boldItalic r:id="rId12"/>
    </p:embeddedFont>
    <p:embeddedFont>
      <p:font typeface="Raleway" pitchFamily="2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264" y="1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fc3b9e8bb9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fc3b9e8bb9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fc3b9e8bb9_0_1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fc3b9e8bb9_0_1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fc3b9e8bb9_0_1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fc3b9e8bb9_0_1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c7e35bc2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c7e35bc2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0209b1bcf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0209b1bcf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" name="Google Shape;12;p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Google Shape;61;p11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" name="Google Shape;62;p11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1"/>
          <p:cNvSpPr txBox="1">
            <a:spLocks noGrp="1"/>
          </p:cNvSpPr>
          <p:nvPr>
            <p:ph type="title" hasCustomPrompt="1"/>
          </p:nvPr>
        </p:nvSpPr>
        <p:spPr>
          <a:xfrm>
            <a:off x="853950" y="1304850"/>
            <a:ext cx="74361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Lato"/>
              <a:buNone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t>xx%</a:t>
            </a:r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1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8" name="Google Shape;18;p3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4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3" name="Google Shape;23;p4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4" name="Google Shape;24;p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Google Shape;29;p5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0" name="Google Shape;30;p5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1" name="Google Shape;31;p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oogle Shape;40;p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Google Shape;45;p8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1" name="Google Shape;51;p9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Google Shape;56;p10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57" name="Google Shape;57;p1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8" name="Google Shape;58;p10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Lunde skole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Miljøteam</a:t>
            </a:r>
            <a:endParaRPr/>
          </a:p>
        </p:txBody>
      </p:sp>
      <p:pic>
        <p:nvPicPr>
          <p:cNvPr id="73" name="Google Shape;73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1725" y="2366350"/>
            <a:ext cx="3561225" cy="200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2583300" y="868825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MILJØTEAMET</a:t>
            </a:r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Miljøteamet ved Lunde skole består av 5 miljøterapeuter som er  ressurspersoner og har hovedansvaret  for tett samarbeid og det psykososiale miljøet på hvert sitt trinn, og på tvers av trinn</a:t>
            </a:r>
            <a:endParaRPr/>
          </a:p>
          <a:p>
            <a:pPr marL="457200" lvl="0" indent="-308610" algn="l" rtl="0"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no"/>
              <a:t>Er tilgjengelige for elever og foresatte  som trenger hjelp, råd og veiledning</a:t>
            </a:r>
            <a:endParaRPr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/>
              <a:t>Har dialog og samarbeid med eksterne samarbeidspartnere</a:t>
            </a:r>
            <a:endParaRPr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/>
              <a:t>Sikrer forebyggende og inkluderende tiltak rundt enkeltelever og grupper</a:t>
            </a:r>
            <a:endParaRPr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/>
              <a:t>Har fokus på å bygge relasjoner</a:t>
            </a:r>
            <a:endParaRPr/>
          </a:p>
          <a:p>
            <a:pPr marL="457200" lvl="0" indent="-308610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/>
              <a:t>Flere ansatte med kompetanse rundt rusforebyggende arbeid og oppfølging og samarbeid rundt elever som har livsutfordringer. (Kjentmannkompetanse i samarbeid med KORUS og Mo- ung)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Skolens satsingsområder</a:t>
            </a:r>
            <a:endParaRPr/>
          </a:p>
        </p:txBody>
      </p:sp>
      <p:sp>
        <p:nvSpPr>
          <p:cNvPr id="85" name="Google Shape;85;p15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Jobber målrettet og systematisk med skolens satsinger og er et  bindeledd i tverrfaglig samarbeid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Jobber systematisk i skolemiljøet med kapittel 12 saker og har tett oppfølging i enkeltsaker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Jobber etter en system- og individrettet modell med vekt på elevens livsmestring og inkluderende tiltak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Jobber systematisk med skolenærvær og skolefravær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10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FOREBYGGING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INKLUDERING</a:t>
            </a:r>
            <a:endParaRPr/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2305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10000"/>
          </a:bodyPr>
          <a:lstStyle/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Har tett samarbeid med foreldre, ledelse, ressursteam og lærere på skolen</a:t>
            </a:r>
            <a:endParaRPr dirty="0"/>
          </a:p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Skaper fellesopplevelser på trinn og hele skolen som felles frokost, felles turer, påskerebus,  stranddager og elevrådsarbeid.</a:t>
            </a:r>
            <a:endParaRPr dirty="0"/>
          </a:p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Markering av pride, verdensdagen for psykisk helse og kvinnedagen.</a:t>
            </a:r>
            <a:endParaRPr dirty="0"/>
          </a:p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Setter i gang friminuttsaktiviteter som spillgrupper, musikk, kahoot, turneringer og smågrupper.</a:t>
            </a:r>
            <a:endParaRPr dirty="0"/>
          </a:p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Aktivt oppsøkende miljøarbeid i friminutt og overganger</a:t>
            </a:r>
            <a:endParaRPr dirty="0"/>
          </a:p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Har samtaler og veiledning i grupper og med enkeltelever (sårbare elever)</a:t>
            </a:r>
            <a:endParaRPr dirty="0"/>
          </a:p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Har faste møter med helsesykepleier, ledelse og uteseksjonen.</a:t>
            </a:r>
            <a:endParaRPr dirty="0"/>
          </a:p>
          <a:p>
            <a:pPr marL="457200" lvl="0" indent="-317183" algn="l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no" dirty="0"/>
              <a:t>Har samarbeid med PPT, BUP, barnevernstjenesten, familiesenteret og Lenden.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Plan for trygt, godt og inkluderende skolemiljø</a:t>
            </a:r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Miljøteamet jobber aktivt og systematisk i samarbeid med elever, foresatte, ledelse, kontaktlærere og faglærere i kapittel 12 saker.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no"/>
              <a:t>Miljøteamet har en aktiv rolle i arbeidet rundt undersøkelse, kartlegging og tiltaksplaner hvis elever opplever at det ikke er trygt og godt på skolen. Dette gjøres i samarbeid med de involverte rundt ungdommen.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Samarbeid</a:t>
            </a:r>
            <a:endParaRPr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Samtalerom med åpen dør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Brobygger i tverrfaglig samarbeid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Lav terskel for å ta kontakt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Er tilgjengelig for familier og ungdommer utenom ordinær arbeidstid, i helger, kveld og ettermiddager.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350</Words>
  <Application>Microsoft Office PowerPoint</Application>
  <PresentationFormat>Skjermfremvisning (16:9)</PresentationFormat>
  <Paragraphs>32</Paragraphs>
  <Slides>6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Arial</vt:lpstr>
      <vt:lpstr>Lato</vt:lpstr>
      <vt:lpstr>Raleway</vt:lpstr>
      <vt:lpstr>Swiss</vt:lpstr>
      <vt:lpstr>Lunde skole Miljøteam</vt:lpstr>
      <vt:lpstr>MILJØTEAMET</vt:lpstr>
      <vt:lpstr>Skolens satsingsområder</vt:lpstr>
      <vt:lpstr>FOREBYGGING INKLUDERING</vt:lpstr>
      <vt:lpstr>Plan for trygt, godt og inkluderende skolemiljø</vt:lpstr>
      <vt:lpstr>Samarbeid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Lene Tråseth</dc:creator>
  <cp:lastModifiedBy>Lene Tråseth</cp:lastModifiedBy>
  <cp:revision>1</cp:revision>
  <dcterms:modified xsi:type="dcterms:W3CDTF">2026-08-18T08:44:35Z</dcterms:modified>
</cp:coreProperties>
</file>